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580475" cy="32369125"/>
  <p:notesSz cx="6858000" cy="9144000"/>
  <p:defaultTextStyle>
    <a:defPPr>
      <a:defRPr lang="en-US"/>
    </a:defPPr>
    <a:lvl1pPr marL="0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1pPr>
    <a:lvl2pPr marL="1294790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2pPr>
    <a:lvl3pPr marL="2589581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3pPr>
    <a:lvl4pPr marL="3884371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4pPr>
    <a:lvl5pPr marL="5179162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5pPr>
    <a:lvl6pPr marL="6473952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6pPr>
    <a:lvl7pPr marL="7768742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7pPr>
    <a:lvl8pPr marL="9063533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8pPr>
    <a:lvl9pPr marL="10358323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195">
          <p15:clr>
            <a:srgbClr val="A4A3A4"/>
          </p15:clr>
        </p15:guide>
        <p15:guide id="2" pos="67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74"/>
    <a:srgbClr val="C00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4" autoAdjust="0"/>
    <p:restoredTop sz="96201" autoAdjust="0"/>
  </p:normalViewPr>
  <p:slideViewPr>
    <p:cSldViewPr snapToGrid="0">
      <p:cViewPr>
        <p:scale>
          <a:sx n="33" d="100"/>
          <a:sy n="33" d="100"/>
        </p:scale>
        <p:origin x="1146" y="-2424"/>
      </p:cViewPr>
      <p:guideLst>
        <p:guide orient="horz" pos="10195"/>
        <p:guide pos="67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8536" y="5297449"/>
            <a:ext cx="18343404" cy="11269251"/>
          </a:xfrm>
        </p:spPr>
        <p:txBody>
          <a:bodyPr anchor="b"/>
          <a:lstStyle>
            <a:lvl1pPr algn="ctr">
              <a:defRPr sz="141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7560" y="17001286"/>
            <a:ext cx="16185356" cy="7815043"/>
          </a:xfrm>
        </p:spPr>
        <p:txBody>
          <a:bodyPr/>
          <a:lstStyle>
            <a:lvl1pPr marL="0" indent="0" algn="ctr">
              <a:buNone/>
              <a:defRPr sz="5664"/>
            </a:lvl1pPr>
            <a:lvl2pPr marL="1079038" indent="0" algn="ctr">
              <a:buNone/>
              <a:defRPr sz="4720"/>
            </a:lvl2pPr>
            <a:lvl3pPr marL="2158075" indent="0" algn="ctr">
              <a:buNone/>
              <a:defRPr sz="4248"/>
            </a:lvl3pPr>
            <a:lvl4pPr marL="3237113" indent="0" algn="ctr">
              <a:buNone/>
              <a:defRPr sz="3776"/>
            </a:lvl4pPr>
            <a:lvl5pPr marL="4316151" indent="0" algn="ctr">
              <a:buNone/>
              <a:defRPr sz="3776"/>
            </a:lvl5pPr>
            <a:lvl6pPr marL="5395189" indent="0" algn="ctr">
              <a:buNone/>
              <a:defRPr sz="3776"/>
            </a:lvl6pPr>
            <a:lvl7pPr marL="6474226" indent="0" algn="ctr">
              <a:buNone/>
              <a:defRPr sz="3776"/>
            </a:lvl7pPr>
            <a:lvl8pPr marL="7553264" indent="0" algn="ctr">
              <a:buNone/>
              <a:defRPr sz="3776"/>
            </a:lvl8pPr>
            <a:lvl9pPr marL="8632302" indent="0" algn="ctr">
              <a:buNone/>
              <a:defRPr sz="377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9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4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43529" y="1723356"/>
            <a:ext cx="4653290" cy="274313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3659" y="1723356"/>
            <a:ext cx="13690114" cy="2743133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1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0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419" y="8069812"/>
            <a:ext cx="18613160" cy="13464654"/>
          </a:xfrm>
        </p:spPr>
        <p:txBody>
          <a:bodyPr anchor="b"/>
          <a:lstStyle>
            <a:lvl1pPr>
              <a:defRPr sz="141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419" y="21661847"/>
            <a:ext cx="18613160" cy="7080744"/>
          </a:xfrm>
        </p:spPr>
        <p:txBody>
          <a:bodyPr/>
          <a:lstStyle>
            <a:lvl1pPr marL="0" indent="0">
              <a:buNone/>
              <a:defRPr sz="5664">
                <a:solidFill>
                  <a:schemeClr val="tx1"/>
                </a:solidFill>
              </a:defRPr>
            </a:lvl1pPr>
            <a:lvl2pPr marL="1079038" indent="0">
              <a:buNone/>
              <a:defRPr sz="4720">
                <a:solidFill>
                  <a:schemeClr val="tx1">
                    <a:tint val="75000"/>
                  </a:schemeClr>
                </a:solidFill>
              </a:defRPr>
            </a:lvl2pPr>
            <a:lvl3pPr marL="2158075" indent="0">
              <a:buNone/>
              <a:defRPr sz="4248">
                <a:solidFill>
                  <a:schemeClr val="tx1">
                    <a:tint val="75000"/>
                  </a:schemeClr>
                </a:solidFill>
              </a:defRPr>
            </a:lvl3pPr>
            <a:lvl4pPr marL="3237113" indent="0">
              <a:buNone/>
              <a:defRPr sz="3776">
                <a:solidFill>
                  <a:schemeClr val="tx1">
                    <a:tint val="75000"/>
                  </a:schemeClr>
                </a:solidFill>
              </a:defRPr>
            </a:lvl4pPr>
            <a:lvl5pPr marL="4316151" indent="0">
              <a:buNone/>
              <a:defRPr sz="3776">
                <a:solidFill>
                  <a:schemeClr val="tx1">
                    <a:tint val="75000"/>
                  </a:schemeClr>
                </a:solidFill>
              </a:defRPr>
            </a:lvl5pPr>
            <a:lvl6pPr marL="5395189" indent="0">
              <a:buNone/>
              <a:defRPr sz="3776">
                <a:solidFill>
                  <a:schemeClr val="tx1">
                    <a:tint val="75000"/>
                  </a:schemeClr>
                </a:solidFill>
              </a:defRPr>
            </a:lvl6pPr>
            <a:lvl7pPr marL="6474226" indent="0">
              <a:buNone/>
              <a:defRPr sz="3776">
                <a:solidFill>
                  <a:schemeClr val="tx1">
                    <a:tint val="75000"/>
                  </a:schemeClr>
                </a:solidFill>
              </a:defRPr>
            </a:lvl7pPr>
            <a:lvl8pPr marL="7553264" indent="0">
              <a:buNone/>
              <a:defRPr sz="3776">
                <a:solidFill>
                  <a:schemeClr val="tx1">
                    <a:tint val="75000"/>
                  </a:schemeClr>
                </a:solidFill>
              </a:defRPr>
            </a:lvl8pPr>
            <a:lvl9pPr marL="8632302" indent="0">
              <a:buNone/>
              <a:defRPr sz="37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4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3658" y="8616781"/>
            <a:ext cx="9171702" cy="205379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5115" y="8616781"/>
            <a:ext cx="9171702" cy="205379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2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468" y="1723363"/>
            <a:ext cx="18613160" cy="62565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6471" y="7934934"/>
            <a:ext cx="9129551" cy="3888788"/>
          </a:xfrm>
        </p:spPr>
        <p:txBody>
          <a:bodyPr anchor="b"/>
          <a:lstStyle>
            <a:lvl1pPr marL="0" indent="0">
              <a:buNone/>
              <a:defRPr sz="5664" b="1"/>
            </a:lvl1pPr>
            <a:lvl2pPr marL="1079038" indent="0">
              <a:buNone/>
              <a:defRPr sz="4720" b="1"/>
            </a:lvl2pPr>
            <a:lvl3pPr marL="2158075" indent="0">
              <a:buNone/>
              <a:defRPr sz="4248" b="1"/>
            </a:lvl3pPr>
            <a:lvl4pPr marL="3237113" indent="0">
              <a:buNone/>
              <a:defRPr sz="3776" b="1"/>
            </a:lvl4pPr>
            <a:lvl5pPr marL="4316151" indent="0">
              <a:buNone/>
              <a:defRPr sz="3776" b="1"/>
            </a:lvl5pPr>
            <a:lvl6pPr marL="5395189" indent="0">
              <a:buNone/>
              <a:defRPr sz="3776" b="1"/>
            </a:lvl6pPr>
            <a:lvl7pPr marL="6474226" indent="0">
              <a:buNone/>
              <a:defRPr sz="3776" b="1"/>
            </a:lvl7pPr>
            <a:lvl8pPr marL="7553264" indent="0">
              <a:buNone/>
              <a:defRPr sz="3776" b="1"/>
            </a:lvl8pPr>
            <a:lvl9pPr marL="8632302" indent="0">
              <a:buNone/>
              <a:defRPr sz="377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6471" y="11823722"/>
            <a:ext cx="9129551" cy="173909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25117" y="7934934"/>
            <a:ext cx="9174513" cy="3888788"/>
          </a:xfrm>
        </p:spPr>
        <p:txBody>
          <a:bodyPr anchor="b"/>
          <a:lstStyle>
            <a:lvl1pPr marL="0" indent="0">
              <a:buNone/>
              <a:defRPr sz="5664" b="1"/>
            </a:lvl1pPr>
            <a:lvl2pPr marL="1079038" indent="0">
              <a:buNone/>
              <a:defRPr sz="4720" b="1"/>
            </a:lvl2pPr>
            <a:lvl3pPr marL="2158075" indent="0">
              <a:buNone/>
              <a:defRPr sz="4248" b="1"/>
            </a:lvl3pPr>
            <a:lvl4pPr marL="3237113" indent="0">
              <a:buNone/>
              <a:defRPr sz="3776" b="1"/>
            </a:lvl4pPr>
            <a:lvl5pPr marL="4316151" indent="0">
              <a:buNone/>
              <a:defRPr sz="3776" b="1"/>
            </a:lvl5pPr>
            <a:lvl6pPr marL="5395189" indent="0">
              <a:buNone/>
              <a:defRPr sz="3776" b="1"/>
            </a:lvl6pPr>
            <a:lvl7pPr marL="6474226" indent="0">
              <a:buNone/>
              <a:defRPr sz="3776" b="1"/>
            </a:lvl7pPr>
            <a:lvl8pPr marL="7553264" indent="0">
              <a:buNone/>
              <a:defRPr sz="3776" b="1"/>
            </a:lvl8pPr>
            <a:lvl9pPr marL="8632302" indent="0">
              <a:buNone/>
              <a:defRPr sz="377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25117" y="11823722"/>
            <a:ext cx="9174513" cy="173909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6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3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3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468" y="2157942"/>
            <a:ext cx="6960265" cy="7552796"/>
          </a:xfrm>
        </p:spPr>
        <p:txBody>
          <a:bodyPr anchor="b"/>
          <a:lstStyle>
            <a:lvl1pPr>
              <a:defRPr sz="755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74513" y="4660562"/>
            <a:ext cx="10925115" cy="23003059"/>
          </a:xfrm>
        </p:spPr>
        <p:txBody>
          <a:bodyPr/>
          <a:lstStyle>
            <a:lvl1pPr>
              <a:defRPr sz="7552"/>
            </a:lvl1pPr>
            <a:lvl2pPr>
              <a:defRPr sz="6608"/>
            </a:lvl2pPr>
            <a:lvl3pPr>
              <a:defRPr sz="5664"/>
            </a:lvl3pPr>
            <a:lvl4pPr>
              <a:defRPr sz="4720"/>
            </a:lvl4pPr>
            <a:lvl5pPr>
              <a:defRPr sz="4720"/>
            </a:lvl5pPr>
            <a:lvl6pPr>
              <a:defRPr sz="4720"/>
            </a:lvl6pPr>
            <a:lvl7pPr>
              <a:defRPr sz="4720"/>
            </a:lvl7pPr>
            <a:lvl8pPr>
              <a:defRPr sz="4720"/>
            </a:lvl8pPr>
            <a:lvl9pPr>
              <a:defRPr sz="472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6468" y="9710738"/>
            <a:ext cx="6960265" cy="17990342"/>
          </a:xfrm>
        </p:spPr>
        <p:txBody>
          <a:bodyPr/>
          <a:lstStyle>
            <a:lvl1pPr marL="0" indent="0">
              <a:buNone/>
              <a:defRPr sz="3776"/>
            </a:lvl1pPr>
            <a:lvl2pPr marL="1079038" indent="0">
              <a:buNone/>
              <a:defRPr sz="3304"/>
            </a:lvl2pPr>
            <a:lvl3pPr marL="2158075" indent="0">
              <a:buNone/>
              <a:defRPr sz="2832"/>
            </a:lvl3pPr>
            <a:lvl4pPr marL="3237113" indent="0">
              <a:buNone/>
              <a:defRPr sz="2360"/>
            </a:lvl4pPr>
            <a:lvl5pPr marL="4316151" indent="0">
              <a:buNone/>
              <a:defRPr sz="2360"/>
            </a:lvl5pPr>
            <a:lvl6pPr marL="5395189" indent="0">
              <a:buNone/>
              <a:defRPr sz="2360"/>
            </a:lvl6pPr>
            <a:lvl7pPr marL="6474226" indent="0">
              <a:buNone/>
              <a:defRPr sz="2360"/>
            </a:lvl7pPr>
            <a:lvl8pPr marL="7553264" indent="0">
              <a:buNone/>
              <a:defRPr sz="2360"/>
            </a:lvl8pPr>
            <a:lvl9pPr marL="8632302" indent="0">
              <a:buNone/>
              <a:defRPr sz="236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8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468" y="2157942"/>
            <a:ext cx="6960265" cy="7552796"/>
          </a:xfrm>
        </p:spPr>
        <p:txBody>
          <a:bodyPr anchor="b"/>
          <a:lstStyle>
            <a:lvl1pPr>
              <a:defRPr sz="755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4513" y="4660562"/>
            <a:ext cx="10925115" cy="23003059"/>
          </a:xfrm>
        </p:spPr>
        <p:txBody>
          <a:bodyPr anchor="t"/>
          <a:lstStyle>
            <a:lvl1pPr marL="0" indent="0">
              <a:buNone/>
              <a:defRPr sz="7552"/>
            </a:lvl1pPr>
            <a:lvl2pPr marL="1079038" indent="0">
              <a:buNone/>
              <a:defRPr sz="6608"/>
            </a:lvl2pPr>
            <a:lvl3pPr marL="2158075" indent="0">
              <a:buNone/>
              <a:defRPr sz="5664"/>
            </a:lvl3pPr>
            <a:lvl4pPr marL="3237113" indent="0">
              <a:buNone/>
              <a:defRPr sz="4720"/>
            </a:lvl4pPr>
            <a:lvl5pPr marL="4316151" indent="0">
              <a:buNone/>
              <a:defRPr sz="4720"/>
            </a:lvl5pPr>
            <a:lvl6pPr marL="5395189" indent="0">
              <a:buNone/>
              <a:defRPr sz="4720"/>
            </a:lvl6pPr>
            <a:lvl7pPr marL="6474226" indent="0">
              <a:buNone/>
              <a:defRPr sz="4720"/>
            </a:lvl7pPr>
            <a:lvl8pPr marL="7553264" indent="0">
              <a:buNone/>
              <a:defRPr sz="4720"/>
            </a:lvl8pPr>
            <a:lvl9pPr marL="8632302" indent="0">
              <a:buNone/>
              <a:defRPr sz="47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6468" y="9710738"/>
            <a:ext cx="6960265" cy="17990342"/>
          </a:xfrm>
        </p:spPr>
        <p:txBody>
          <a:bodyPr/>
          <a:lstStyle>
            <a:lvl1pPr marL="0" indent="0">
              <a:buNone/>
              <a:defRPr sz="3776"/>
            </a:lvl1pPr>
            <a:lvl2pPr marL="1079038" indent="0">
              <a:buNone/>
              <a:defRPr sz="3304"/>
            </a:lvl2pPr>
            <a:lvl3pPr marL="2158075" indent="0">
              <a:buNone/>
              <a:defRPr sz="2832"/>
            </a:lvl3pPr>
            <a:lvl4pPr marL="3237113" indent="0">
              <a:buNone/>
              <a:defRPr sz="2360"/>
            </a:lvl4pPr>
            <a:lvl5pPr marL="4316151" indent="0">
              <a:buNone/>
              <a:defRPr sz="2360"/>
            </a:lvl5pPr>
            <a:lvl6pPr marL="5395189" indent="0">
              <a:buNone/>
              <a:defRPr sz="2360"/>
            </a:lvl6pPr>
            <a:lvl7pPr marL="6474226" indent="0">
              <a:buNone/>
              <a:defRPr sz="2360"/>
            </a:lvl7pPr>
            <a:lvl8pPr marL="7553264" indent="0">
              <a:buNone/>
              <a:defRPr sz="2360"/>
            </a:lvl8pPr>
            <a:lvl9pPr marL="8632302" indent="0">
              <a:buNone/>
              <a:defRPr sz="236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3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3658" y="1723363"/>
            <a:ext cx="18613160" cy="62565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658" y="8616781"/>
            <a:ext cx="18613160" cy="20537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3658" y="30001391"/>
            <a:ext cx="4855607" cy="172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E4AD-26FF-47C9-8A3F-37AE192F5DA0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8533" y="30001391"/>
            <a:ext cx="7283410" cy="172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1210" y="30001391"/>
            <a:ext cx="4855607" cy="172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0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58075" rtl="0" eaLnBrk="1" latinLnBrk="0" hangingPunct="1">
        <a:lnSpc>
          <a:spcPct val="90000"/>
        </a:lnSpc>
        <a:spcBef>
          <a:spcPct val="0"/>
        </a:spcBef>
        <a:buNone/>
        <a:defRPr sz="103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519" indent="-539519" algn="l" defTabSz="2158075" rtl="0" eaLnBrk="1" latinLnBrk="0" hangingPunct="1">
        <a:lnSpc>
          <a:spcPct val="90000"/>
        </a:lnSpc>
        <a:spcBef>
          <a:spcPts val="2360"/>
        </a:spcBef>
        <a:buFont typeface="Arial" panose="020B0604020202020204" pitchFamily="34" charset="0"/>
        <a:buChar char="•"/>
        <a:defRPr sz="6608" kern="1200">
          <a:solidFill>
            <a:schemeClr val="tx1"/>
          </a:solidFill>
          <a:latin typeface="+mn-lt"/>
          <a:ea typeface="+mn-ea"/>
          <a:cs typeface="+mn-cs"/>
        </a:defRPr>
      </a:lvl1pPr>
      <a:lvl2pPr marL="1618557" indent="-539519" algn="l" defTabSz="2158075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5664" kern="1200">
          <a:solidFill>
            <a:schemeClr val="tx1"/>
          </a:solidFill>
          <a:latin typeface="+mn-lt"/>
          <a:ea typeface="+mn-ea"/>
          <a:cs typeface="+mn-cs"/>
        </a:defRPr>
      </a:lvl2pPr>
      <a:lvl3pPr marL="2697594" indent="-539519" algn="l" defTabSz="2158075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720" kern="1200">
          <a:solidFill>
            <a:schemeClr val="tx1"/>
          </a:solidFill>
          <a:latin typeface="+mn-lt"/>
          <a:ea typeface="+mn-ea"/>
          <a:cs typeface="+mn-cs"/>
        </a:defRPr>
      </a:lvl3pPr>
      <a:lvl4pPr marL="3776632" indent="-539519" algn="l" defTabSz="2158075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248" kern="1200">
          <a:solidFill>
            <a:schemeClr val="tx1"/>
          </a:solidFill>
          <a:latin typeface="+mn-lt"/>
          <a:ea typeface="+mn-ea"/>
          <a:cs typeface="+mn-cs"/>
        </a:defRPr>
      </a:lvl4pPr>
      <a:lvl5pPr marL="4855670" indent="-539519" algn="l" defTabSz="2158075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248" kern="1200">
          <a:solidFill>
            <a:schemeClr val="tx1"/>
          </a:solidFill>
          <a:latin typeface="+mn-lt"/>
          <a:ea typeface="+mn-ea"/>
          <a:cs typeface="+mn-cs"/>
        </a:defRPr>
      </a:lvl5pPr>
      <a:lvl6pPr marL="5934707" indent="-539519" algn="l" defTabSz="2158075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248" kern="1200">
          <a:solidFill>
            <a:schemeClr val="tx1"/>
          </a:solidFill>
          <a:latin typeface="+mn-lt"/>
          <a:ea typeface="+mn-ea"/>
          <a:cs typeface="+mn-cs"/>
        </a:defRPr>
      </a:lvl6pPr>
      <a:lvl7pPr marL="7013745" indent="-539519" algn="l" defTabSz="2158075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248" kern="1200">
          <a:solidFill>
            <a:schemeClr val="tx1"/>
          </a:solidFill>
          <a:latin typeface="+mn-lt"/>
          <a:ea typeface="+mn-ea"/>
          <a:cs typeface="+mn-cs"/>
        </a:defRPr>
      </a:lvl7pPr>
      <a:lvl8pPr marL="8092783" indent="-539519" algn="l" defTabSz="2158075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248" kern="1200">
          <a:solidFill>
            <a:schemeClr val="tx1"/>
          </a:solidFill>
          <a:latin typeface="+mn-lt"/>
          <a:ea typeface="+mn-ea"/>
          <a:cs typeface="+mn-cs"/>
        </a:defRPr>
      </a:lvl8pPr>
      <a:lvl9pPr marL="9171821" indent="-539519" algn="l" defTabSz="2158075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2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1pPr>
      <a:lvl2pPr marL="1079038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2pPr>
      <a:lvl3pPr marL="2158075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3pPr>
      <a:lvl4pPr marL="3237113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4pPr>
      <a:lvl5pPr marL="4316151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5pPr>
      <a:lvl6pPr marL="5395189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6pPr>
      <a:lvl7pPr marL="6474226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7pPr>
      <a:lvl8pPr marL="7553264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8pPr>
      <a:lvl9pPr marL="8632302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12838" y="3992110"/>
            <a:ext cx="19354799" cy="1015663"/>
          </a:xfrm>
          <a:prstGeom prst="rect">
            <a:avLst/>
          </a:prstGeom>
          <a:noFill/>
          <a:effectLst>
            <a:glow rad="127000">
              <a:srgbClr val="FFFF00"/>
            </a:glow>
          </a:effectLst>
        </p:spPr>
        <p:txBody>
          <a:bodyPr wrap="square" lIns="91432" rIns="91432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defTabSz="3082545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6000" b="1" spc="50" dirty="0">
                <a:ln w="11430"/>
                <a:solidFill>
                  <a:srgbClr val="C005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Nazanin" panose="00000400000000000000" pitchFamily="2" charset="-78"/>
              </a:rPr>
              <a:t>عنوان مقاله</a:t>
            </a:r>
            <a:endParaRPr lang="en-US" sz="6000" b="1" spc="50" dirty="0">
              <a:ln w="11430"/>
              <a:solidFill>
                <a:srgbClr val="C005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704638" y="6921499"/>
            <a:ext cx="8686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rIns="91432">
            <a:spAutoFit/>
          </a:bodyPr>
          <a:lstStyle>
            <a:lvl1pPr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 altLang="en-US" sz="3000" b="1" dirty="0">
                <a:latin typeface="Calibri" pitchFamily="34" charset="0"/>
                <a:cs typeface="B Nazanin" pitchFamily="2" charset="-78"/>
              </a:rPr>
              <a:t>نام نویسنده </a:t>
            </a:r>
            <a:r>
              <a:rPr lang="fa-IR" altLang="en-US" sz="3000" b="1" dirty="0" smtClean="0">
                <a:latin typeface="Calibri" pitchFamily="34" charset="0"/>
                <a:cs typeface="B Nazanin" pitchFamily="2" charset="-78"/>
              </a:rPr>
              <a:t>اول</a:t>
            </a:r>
            <a:endParaRPr lang="en-US" altLang="en-US" sz="3000" b="1" dirty="0" smtClean="0">
              <a:latin typeface="Calibri" pitchFamily="34" charset="0"/>
              <a:cs typeface="B Nazanin" pitchFamily="2" charset="-78"/>
            </a:endParaRPr>
          </a:p>
          <a:p>
            <a:pPr lvl="0" algn="ctr" rtl="1" eaLnBrk="1" hangingPunct="1"/>
            <a:r>
              <a:rPr lang="fa-IR" altLang="en-US" sz="3000" dirty="0">
                <a:solidFill>
                  <a:prstClr val="black"/>
                </a:solidFill>
                <a:latin typeface="Calibri" pitchFamily="34" charset="0"/>
                <a:cs typeface="B Nazanin" pitchFamily="2" charset="-78"/>
              </a:rPr>
              <a:t>سمت نویسنده </a:t>
            </a:r>
            <a:r>
              <a:rPr lang="fa-IR" altLang="en-US" sz="3000" dirty="0" smtClean="0">
                <a:solidFill>
                  <a:prstClr val="black"/>
                </a:solidFill>
                <a:latin typeface="Calibri" pitchFamily="34" charset="0"/>
                <a:cs typeface="B Nazanin" pitchFamily="2" charset="-78"/>
              </a:rPr>
              <a:t>اول</a:t>
            </a:r>
            <a:endParaRPr lang="en-US" altLang="en-US" sz="3000" dirty="0" smtClean="0">
              <a:solidFill>
                <a:prstClr val="black"/>
              </a:solidFill>
              <a:latin typeface="Calibri" pitchFamily="34" charset="0"/>
              <a:cs typeface="B Nazanin" pitchFamily="2" charset="-78"/>
            </a:endParaRPr>
          </a:p>
          <a:p>
            <a:pPr lvl="0" algn="ctr" rtl="1" eaLnBrk="1" hangingPunct="1"/>
            <a:endParaRPr lang="en-US" altLang="en-US" sz="3000" dirty="0">
              <a:solidFill>
                <a:prstClr val="black"/>
              </a:solidFill>
              <a:latin typeface="Calibri" pitchFamily="34" charset="0"/>
              <a:cs typeface="B Nazanin" pitchFamily="2" charset="-78"/>
            </a:endParaRPr>
          </a:p>
          <a:p>
            <a:pPr lvl="0" algn="ctr" rtl="1" eaLnBrk="1" hangingPunct="1"/>
            <a:r>
              <a:rPr lang="fa-IR" altLang="en-US" sz="3000" b="1" dirty="0">
                <a:solidFill>
                  <a:prstClr val="black"/>
                </a:solidFill>
                <a:latin typeface="Calibri" pitchFamily="34" charset="0"/>
                <a:cs typeface="B Nazanin" panose="00000400000000000000" pitchFamily="2" charset="-78"/>
              </a:rPr>
              <a:t>نام نویسنده دوم</a:t>
            </a:r>
            <a:endParaRPr lang="en-US" altLang="en-US" sz="3000" b="1" dirty="0">
              <a:solidFill>
                <a:prstClr val="black"/>
              </a:solidFill>
              <a:latin typeface="Calibri" pitchFamily="34" charset="0"/>
              <a:cs typeface="B Nazanin" panose="00000400000000000000" pitchFamily="2" charset="-78"/>
            </a:endParaRPr>
          </a:p>
          <a:p>
            <a:pPr lvl="0" algn="ctr" rtl="1" eaLnBrk="1" hangingPunct="1"/>
            <a:r>
              <a:rPr lang="fa-IR" altLang="en-US" sz="3000" dirty="0">
                <a:solidFill>
                  <a:prstClr val="black"/>
                </a:solidFill>
                <a:latin typeface="Calibri" pitchFamily="34" charset="0"/>
                <a:cs typeface="B Nazanin" panose="00000400000000000000" pitchFamily="2" charset="-78"/>
              </a:rPr>
              <a:t>سمت نویسنده دوم</a:t>
            </a:r>
            <a:endParaRPr lang="en-US" altLang="en-US" sz="3000" dirty="0">
              <a:solidFill>
                <a:prstClr val="black"/>
              </a:solidFill>
              <a:latin typeface="Calibri" pitchFamily="34" charset="0"/>
              <a:cs typeface="B Nazanin" panose="00000400000000000000" pitchFamily="2" charset="-78"/>
            </a:endParaRPr>
          </a:p>
          <a:p>
            <a:pPr algn="ctr" rtl="1" eaLnBrk="1" hangingPunct="1"/>
            <a:endParaRPr lang="en-US" altLang="en-US" sz="3000" b="1" dirty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628438" y="10198099"/>
            <a:ext cx="86868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rIns="91432">
            <a:spAutoFit/>
          </a:bodyPr>
          <a:lstStyle>
            <a:lvl1pPr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 altLang="en-US" sz="3000" b="1" dirty="0">
                <a:latin typeface="Calibri" pitchFamily="34" charset="0"/>
                <a:cs typeface="B Nazanin" panose="00000400000000000000" pitchFamily="2" charset="-78"/>
              </a:rPr>
              <a:t>واژه های کلیدی:</a:t>
            </a:r>
            <a:r>
              <a:rPr lang="fa-IR" altLang="en-US" sz="3000" dirty="0">
                <a:latin typeface="Calibri" pitchFamily="34" charset="0"/>
                <a:cs typeface="B Nazanin" panose="00000400000000000000" pitchFamily="2" charset="-78"/>
              </a:rPr>
              <a:t> واژه کلیدی 1، واژه کلیدی 2،...... </a:t>
            </a:r>
            <a:endParaRPr lang="en-US" altLang="en-US" sz="3000" dirty="0">
              <a:latin typeface="Calibri" pitchFamily="34" charset="0"/>
              <a:cs typeface="B Nazanin" panose="00000400000000000000" pitchFamily="2" charset="-78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0866438" y="11178553"/>
            <a:ext cx="9601200" cy="1845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rIns="91432"/>
          <a:lstStyle>
            <a:lvl1pPr indent="4572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indent="0" algn="r" rtl="1" eaLnBrk="1" hangingPunct="1"/>
            <a:r>
              <a:rPr lang="fa-IR" altLang="en-US" sz="4000" b="1" dirty="0" smtClean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چکیده</a:t>
            </a:r>
            <a:endParaRPr lang="en-US" altLang="en-US" sz="4000" b="1" dirty="0" smtClean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B Nazanin" panose="00000400000000000000" pitchFamily="2" charset="-78"/>
            </a:endParaRPr>
          </a:p>
          <a:p>
            <a:pPr algn="just" rtl="1" eaLnBrk="1" hangingPunct="1">
              <a:defRPr/>
            </a:pPr>
            <a:endParaRPr lang="fa-IR" altLang="en-US" sz="2600" b="1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 eaLnBrk="1" hangingPunct="1">
              <a:defRPr/>
            </a:pPr>
            <a:r>
              <a:rPr lang="fa-IR" altLang="en-US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برا</a:t>
            </a: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ی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تهیه پوستر به نکات زیر دقت کنید</a:t>
            </a: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</a:p>
          <a:p>
            <a:pPr algn="just" rtl="1" eaLnBrk="1" hangingPunct="1">
              <a:defRPr/>
            </a:pPr>
            <a:endParaRPr lang="fa-IR" sz="2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اندازه  قلم متن اصلی 26، </a:t>
            </a:r>
            <a:r>
              <a:rPr lang="en-US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B </a:t>
            </a:r>
            <a:r>
              <a:rPr lang="en-US" sz="2400" b="1" dirty="0" err="1" smtClean="0">
                <a:latin typeface="Times New Roman" panose="02020603050405020304" pitchFamily="18" charset="0"/>
                <a:cs typeface="B Nazanin" panose="00000400000000000000" pitchFamily="2" charset="-78"/>
              </a:rPr>
              <a:t>Nazanin</a:t>
            </a: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برای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متون فارسی می باشد. برای لغات انگلیسی از  فونت </a:t>
            </a:r>
            <a:r>
              <a:rPr lang="en-US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Time New Romance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و دو سایز کوچکتر از اندازه قلم فارسی استفاده شود.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اندازه فونت عنوان مقاله 60 </a:t>
            </a:r>
            <a:r>
              <a:rPr lang="en-US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B </a:t>
            </a:r>
            <a:r>
              <a:rPr lang="en-US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Titr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و زیرعنوان‌ها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40 </a:t>
            </a: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می‌باشد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altLang="en-US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زیر عنوان 1 باید شامل چکیده مقاله باشد.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altLang="en-US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آخرین زیرعنوان باید شامل چند مرجع منتخب استفاده شده در پوستر باشد.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تمامی شکل‌ها و جداول ارائه شده باید دارای عنوان باشند.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ar-SA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ابعاد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پوستر</a:t>
            </a:r>
            <a:r>
              <a:rPr lang="ar-SA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 </a:t>
            </a:r>
            <a:r>
              <a:rPr lang="ar-SA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ابعاد</a:t>
            </a: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پوستر</a:t>
            </a:r>
            <a:r>
              <a:rPr lang="ar-SA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بین</a:t>
            </a: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70</a:t>
            </a:r>
            <a:r>
              <a:rPr lang="ar-SA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×</a:t>
            </a: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100(70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سانتیمتر عرض و </a:t>
            </a: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100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سانتیمتر طول) و به صورت عمودی باشد.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فاصله متن از لبه کاغذ باید 4 سانتیمتر باشد. 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پوستر باید در یک صفحه تهیه شود.</a:t>
            </a:r>
            <a:endParaRPr lang="en-US" sz="2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هر دو فایل </a:t>
            </a:r>
            <a:r>
              <a:rPr lang="en-US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pptx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و </a:t>
            </a:r>
            <a:r>
              <a:rPr lang="en-US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pdf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پوستر باید در </a:t>
            </a: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پنل کاربری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آپلود شود.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ar-SA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با توجه به فرمت ارائه شده برای مقالات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ar-SA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پوستر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،</a:t>
            </a:r>
            <a:r>
              <a:rPr lang="ar-SA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پژوهشگران </a:t>
            </a: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محترم</a:t>
            </a:r>
            <a:r>
              <a:rPr lang="ar-SA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تا </a:t>
            </a: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تاریخ   </a:t>
            </a:r>
            <a:r>
              <a:rPr lang="fa-IR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21 مهر ماه۱۴۰2</a:t>
            </a: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ar-SA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فرصت </a:t>
            </a:r>
            <a:r>
              <a:rPr lang="ar-SA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دارند تا </a:t>
            </a:r>
            <a:r>
              <a:rPr lang="ar-SA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فایل</a:t>
            </a: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‌</a:t>
            </a:r>
            <a:r>
              <a:rPr lang="ar-SA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های </a:t>
            </a:r>
            <a:r>
              <a:rPr lang="ar-SA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خود </a:t>
            </a:r>
            <a:r>
              <a:rPr lang="ar-SA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را</a:t>
            </a: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درسایت همايش </a:t>
            </a: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آپلود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نمایند</a:t>
            </a: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endParaRPr lang="fa-IR" sz="2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endParaRPr lang="fa-IR" sz="2600" b="1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0" algn="r" rtl="1" eaLnBrk="1" hangingPunct="1"/>
            <a:r>
              <a:rPr lang="fa-IR" altLang="en-US" sz="4000" b="1" dirty="0" smtClean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هدف و پرسشهاي پژوهش</a:t>
            </a:r>
            <a:endParaRPr lang="en-US" altLang="en-US" sz="4000" b="1" dirty="0" smtClean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B Nazanin" panose="00000400000000000000" pitchFamily="2" charset="-78"/>
            </a:endParaRPr>
          </a:p>
          <a:p>
            <a:pPr lvl="0" indent="0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r>
              <a:rPr lang="fa-IR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متن</a:t>
            </a: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0" algn="r" rtl="1" eaLnBrk="1" hangingPunct="1"/>
            <a:r>
              <a:rPr lang="fa-IR" altLang="en-US" sz="40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مبانی نظری یا روش تحقیق</a:t>
            </a:r>
          </a:p>
          <a:p>
            <a:pPr lvl="0" indent="0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r>
              <a:rPr lang="fa-IR" alt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متن</a:t>
            </a: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365760" indent="0" algn="just" rtl="1" eaLnBrk="1" hangingPunct="1">
              <a:defRPr/>
            </a:pPr>
            <a:endParaRPr lang="fa-IR" sz="2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347372" y="5733699"/>
            <a:ext cx="6120266" cy="707886"/>
          </a:xfrm>
          <a:prstGeom prst="rect">
            <a:avLst/>
          </a:prstGeom>
          <a:noFill/>
          <a:effectLst>
            <a:glow rad="127000">
              <a:srgbClr val="FFFF00"/>
            </a:glow>
          </a:effectLst>
        </p:spPr>
        <p:txBody>
          <a:bodyPr wrap="square" lIns="91432" rIns="91432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defTabSz="3082545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4000" b="1" spc="50" dirty="0" smtClean="0">
                <a:ln w="11430"/>
                <a:solidFill>
                  <a:srgbClr val="C005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Lotus" panose="00000400000000000000" pitchFamily="2" charset="-78"/>
              </a:rPr>
              <a:t>کد مقاله:</a:t>
            </a:r>
            <a:endParaRPr lang="en-US" sz="4000" b="1" spc="50" dirty="0">
              <a:ln w="11430"/>
              <a:solidFill>
                <a:srgbClr val="C005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Lotus" panose="00000400000000000000" pitchFamily="2" charset="-78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112838" y="6921499"/>
            <a:ext cx="9525000" cy="21988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rIns="91432"/>
          <a:lstStyle>
            <a:lvl1pPr indent="4572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indent="0" algn="r" rtl="1" eaLnBrk="1" hangingPunct="1"/>
            <a:r>
              <a:rPr lang="fa-IR" sz="2600" b="1" dirty="0" smtClean="0">
                <a:solidFill>
                  <a:srgbClr val="004574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altLang="en-US" sz="4000" b="1" dirty="0" smtClean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اطلاعات</a:t>
            </a:r>
            <a:endParaRPr lang="en-US" altLang="en-US" sz="4000" b="1" dirty="0" smtClean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B Nazanin" panose="00000400000000000000" pitchFamily="2" charset="-78"/>
            </a:endParaRPr>
          </a:p>
          <a:p>
            <a:pPr lvl="0" indent="0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r>
              <a:rPr lang="fa-IR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عکس</a:t>
            </a:r>
            <a:r>
              <a:rPr lang="fa-IR" alt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‌</a:t>
            </a:r>
            <a:r>
              <a:rPr lang="fa-IR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ها </a:t>
            </a:r>
            <a:r>
              <a:rPr lang="fa-IR" alt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و تصاویر از نظر اندازه و وضوح به صورت شفاف و گویا تنظیم شوند. تمامی </a:t>
            </a:r>
            <a:r>
              <a:rPr lang="fa-IR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شکل‌ها </a:t>
            </a:r>
            <a:r>
              <a:rPr lang="fa-IR" alt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و جداول ارائه شده باید داراي عنوان و ارجاع به منابع باشند.</a:t>
            </a: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0" algn="r" rtl="1" eaLnBrk="1" hangingPunct="1"/>
            <a:r>
              <a:rPr lang="fa-IR" altLang="en-US" sz="4000" b="1" dirty="0" smtClean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تحلیل داده ها و نتايج </a:t>
            </a:r>
            <a:endParaRPr lang="en-US" altLang="en-US" sz="40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B Nazanin" panose="00000400000000000000" pitchFamily="2" charset="-78"/>
            </a:endParaRPr>
          </a:p>
          <a:p>
            <a:pPr lvl="0" indent="0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r>
              <a:rPr lang="fa-IR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داده ها و تحليل داده ها(در </a:t>
            </a:r>
            <a:r>
              <a:rPr lang="fa-IR" alt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صورت وجود)</a:t>
            </a: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0" algn="r" rtl="1" eaLnBrk="1" hangingPunct="1"/>
            <a:r>
              <a:rPr lang="fa-IR" altLang="en-US" sz="4000" b="1" dirty="0" smtClean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استنتاج و بحث</a:t>
            </a:r>
            <a:endParaRPr lang="fa-IR" altLang="en-US" sz="40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B Nazanin" panose="00000400000000000000" pitchFamily="2" charset="-78"/>
            </a:endParaRPr>
          </a:p>
          <a:p>
            <a:pPr lvl="0" indent="0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r>
              <a:rPr lang="fa-IR" alt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وجود بخش جمع‌بندي و نتيجه‌گيري پس از متن اصلي </a:t>
            </a:r>
            <a:r>
              <a:rPr lang="fa-IR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مقالهبه صورت مختصر  </a:t>
            </a:r>
            <a:r>
              <a:rPr lang="fa-IR" alt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الزامي است</a:t>
            </a:r>
            <a:r>
              <a:rPr lang="fa-IR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49263" algn="just" rtl="1" eaLnBrk="1" hangingPunct="1">
              <a:defRPr/>
            </a:pPr>
            <a:r>
              <a:rPr lang="fa-IR" altLang="en-US" sz="2800" b="1" dirty="0" smtClean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منابع:</a:t>
            </a:r>
            <a:endParaRPr lang="fa-IR" altLang="en-US" sz="28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365760" indent="0" algn="just" rtl="1" eaLnBrk="1" hangingPunct="1">
              <a:defRPr/>
            </a:pPr>
            <a:endParaRPr lang="fa-IR" sz="2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pic>
        <p:nvPicPr>
          <p:cNvPr id="1026" name="Picture 2" descr="G:\000000همایش نهایی\GRAPH\لوگوها\FA2\FA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754064"/>
            <a:ext cx="2335212" cy="233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000000همایش نهایی\GRAPH\لوگوها\FA2\FA\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314" y="990600"/>
            <a:ext cx="2098676" cy="209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000000همایش نهایی\GRAPH\لوگوها\FA2\FA\3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302" y="841378"/>
            <a:ext cx="2349498" cy="2349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sadi.MASHHADPL\Desktop\story siza (1)11111112222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6296" y="23443"/>
            <a:ext cx="7228317" cy="391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sadi.MASHHADPL\Desktop\sarbar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37020"/>
            <a:ext cx="5575302" cy="903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759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</TotalTime>
  <Words>279</Words>
  <Application>Microsoft Office PowerPoint</Application>
  <PresentationFormat>Custom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Lotus</vt:lpstr>
      <vt:lpstr>B Nazanin</vt:lpstr>
      <vt:lpstr>Calibri</vt:lpstr>
      <vt:lpstr>Calibri Light</vt:lpstr>
      <vt:lpstr>Times New Roman</vt:lpstr>
      <vt:lpstr>Office Theme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hazrati</dc:creator>
  <cp:lastModifiedBy>Reviewer</cp:lastModifiedBy>
  <cp:revision>23</cp:revision>
  <dcterms:created xsi:type="dcterms:W3CDTF">2021-02-01T12:58:27Z</dcterms:created>
  <dcterms:modified xsi:type="dcterms:W3CDTF">2023-10-08T11:38:59Z</dcterms:modified>
</cp:coreProperties>
</file>